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76" r:id="rId4"/>
    <p:sldId id="275" r:id="rId5"/>
    <p:sldId id="268" r:id="rId6"/>
    <p:sldId id="269" r:id="rId7"/>
    <p:sldId id="270" r:id="rId8"/>
    <p:sldId id="272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792" y="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895600"/>
            <a:ext cx="7772400" cy="1470025"/>
          </a:xfrm>
        </p:spPr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791200" y="5334000"/>
            <a:ext cx="2971800" cy="990600"/>
          </a:xfrm>
        </p:spPr>
        <p:txBody>
          <a:bodyPr>
            <a:normAutofit/>
          </a:bodyPr>
          <a:lstStyle>
            <a:lvl1pPr marL="0" indent="0" algn="ctr">
              <a:buNone/>
              <a:defRPr sz="1400" b="0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Tel: 201-273-7070 </a:t>
            </a:r>
          </a:p>
          <a:p>
            <a:r>
              <a:rPr lang="en-US" dirty="0" smtClean="0"/>
              <a:t>Toll Free: 800-889-3129</a:t>
            </a:r>
          </a:p>
          <a:p>
            <a:r>
              <a:rPr lang="en-US" dirty="0" smtClean="0"/>
              <a:t>E-Mail:  joel@joelsilbermanlaw.com</a:t>
            </a:r>
          </a:p>
          <a:p>
            <a:r>
              <a:rPr lang="en-US" dirty="0" smtClean="0"/>
              <a:t>www.joelsilbermanlaw.com 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762001" y="5470098"/>
            <a:ext cx="38861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Disclaimer:</a:t>
            </a:r>
            <a:r>
              <a:rPr lang="en-US" sz="1200" baseline="0" dirty="0" smtClean="0"/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contents of this presentation are general in nature. Please use your discretion while following them. The author does not guarantee legal validity of the tips contained herein.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00200"/>
            <a:ext cx="8229600" cy="114300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971800"/>
            <a:ext cx="8229600" cy="3154363"/>
          </a:xfrm>
        </p:spPr>
        <p:txBody>
          <a:bodyPr>
            <a:normAutofit/>
          </a:bodyPr>
          <a:lstStyle>
            <a:lvl1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2pPr>
            <a:lvl3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3pPr>
            <a:lvl4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4pPr>
            <a:lvl5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057400"/>
            <a:ext cx="7772400" cy="3809999"/>
          </a:xfrm>
        </p:spPr>
        <p:txBody>
          <a:bodyPr anchor="t">
            <a:normAutofit/>
          </a:bodyPr>
          <a:lstStyle>
            <a:lvl1pPr marL="0" indent="0" algn="just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76400"/>
            <a:ext cx="8229600" cy="114300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200400"/>
            <a:ext cx="5029200" cy="2925763"/>
          </a:xfrm>
        </p:spPr>
        <p:txBody>
          <a:bodyPr>
            <a:normAutofit/>
          </a:bodyPr>
          <a:lstStyle>
            <a:lvl1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2pPr>
            <a:lvl3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3pPr>
            <a:lvl4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4pPr>
            <a:lvl5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3200400"/>
            <a:ext cx="2971800" cy="2925763"/>
          </a:xfrm>
        </p:spPr>
        <p:txBody>
          <a:bodyPr/>
          <a:lstStyle>
            <a:lvl1pPr marL="0" indent="0">
              <a:buNone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63" y="0"/>
            <a:ext cx="9162789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oelsilbermanlaw.com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oelsilbermanlaw.com/our-practice/dui-dwi-defense-attorney-jersey-city/" TargetMode="External"/><Relationship Id="rId2" Type="http://schemas.openxmlformats.org/officeDocument/2006/relationships/hyperlink" Target="http://www.joelsilbermanlaw.com/our-practice/criminal-defense-attorney-new-jersey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oelsilbermanlaw.com/" TargetMode="External"/><Relationship Id="rId2" Type="http://schemas.openxmlformats.org/officeDocument/2006/relationships/hyperlink" Target="mailto:joel@joelsilbermanlaw.com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Phases of DUI </a:t>
            </a:r>
            <a:r>
              <a:rPr lang="en-US" dirty="0" smtClean="0"/>
              <a:t>Detection in New Jersey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Tel: </a:t>
            </a:r>
            <a:r>
              <a:rPr lang="en-US" b="1" dirty="0"/>
              <a:t>201-273-7070 </a:t>
            </a:r>
          </a:p>
          <a:p>
            <a:r>
              <a:rPr lang="en-US" dirty="0"/>
              <a:t>Toll Free: </a:t>
            </a:r>
            <a:r>
              <a:rPr lang="en-US" b="1" dirty="0" smtClean="0"/>
              <a:t>800-889-3129</a:t>
            </a:r>
          </a:p>
          <a:p>
            <a:r>
              <a:rPr lang="en-US" dirty="0"/>
              <a:t>E-Mail: </a:t>
            </a:r>
            <a:r>
              <a:rPr lang="en-US" b="1" dirty="0" smtClean="0"/>
              <a:t>joel@joelsilbermanlaw.com</a:t>
            </a:r>
            <a:endParaRPr lang="en-US" b="1" dirty="0"/>
          </a:p>
          <a:p>
            <a:r>
              <a:rPr lang="en-US" b="1" dirty="0" smtClean="0">
                <a:hlinkClick r:id="rId2"/>
              </a:rPr>
              <a:t>www.joelsilbermanlaw.com</a:t>
            </a:r>
            <a:r>
              <a:rPr lang="en-US" b="1" dirty="0" smtClean="0"/>
              <a:t> </a:t>
            </a:r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3496053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685800" y="2057400"/>
            <a:ext cx="7772400" cy="3809999"/>
          </a:xfrm>
        </p:spPr>
        <p:txBody>
          <a:bodyPr anchor="ctr"/>
          <a:lstStyle/>
          <a:p>
            <a:r>
              <a:rPr lang="en-IN" dirty="0"/>
              <a:t>Driving under the influence (DUI) is a crime of driving a motor vehicle while impaired by alcohol or drugs. If you are arrested for DUI, then hiring a criminal defense attorney </a:t>
            </a:r>
            <a:r>
              <a:rPr lang="en-IN" dirty="0" smtClean="0"/>
              <a:t>in New Jersey will help. 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4091592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Phases in DUI Investigation</a:t>
            </a:r>
            <a:endParaRPr lang="en-IN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In DUI investigations, police officers follow guidelines during the process. </a:t>
            </a:r>
            <a:endParaRPr lang="en-IN" dirty="0" smtClean="0"/>
          </a:p>
          <a:p>
            <a:r>
              <a:rPr lang="en-IN" dirty="0" smtClean="0"/>
              <a:t>There </a:t>
            </a:r>
            <a:r>
              <a:rPr lang="en-IN" dirty="0"/>
              <a:t>are three phases in the DUI investigation.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1784893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n-IN" sz="3200" b="1" dirty="0"/>
              <a:t>Three Phases of DUI Detection</a:t>
            </a:r>
          </a:p>
        </p:txBody>
      </p:sp>
    </p:spTree>
    <p:extLst>
      <p:ext uri="{BB962C8B-B14F-4D97-AF65-F5344CB8AC3E}">
        <p14:creationId xmlns="" xmlns:p14="http://schemas.microsoft.com/office/powerpoint/2010/main" val="4144429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Phase 1: Vehicle </a:t>
            </a:r>
            <a:r>
              <a:rPr lang="en-IN" dirty="0"/>
              <a:t>in </a:t>
            </a:r>
            <a:r>
              <a:rPr lang="en-IN" dirty="0" smtClean="0"/>
              <a:t>Motion</a:t>
            </a:r>
            <a:endParaRPr lang="en-IN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The officer </a:t>
            </a:r>
            <a:r>
              <a:rPr lang="en-IN" dirty="0"/>
              <a:t>decides whether to stop the vehicle by observing the manner in which the vehicle is driven. </a:t>
            </a:r>
            <a:endParaRPr lang="en-IN" dirty="0" smtClean="0"/>
          </a:p>
          <a:p>
            <a:r>
              <a:rPr lang="en-IN" dirty="0" smtClean="0"/>
              <a:t>If </a:t>
            </a:r>
            <a:r>
              <a:rPr lang="en-IN" dirty="0"/>
              <a:t>the officer stops the vehicle without </a:t>
            </a:r>
            <a:r>
              <a:rPr lang="en-IN" dirty="0" smtClean="0"/>
              <a:t>probable </a:t>
            </a:r>
            <a:r>
              <a:rPr lang="en-IN" dirty="0"/>
              <a:t>cause, then it is a violation of the United </a:t>
            </a:r>
            <a:r>
              <a:rPr lang="en-IN" dirty="0" smtClean="0"/>
              <a:t>States Constitution</a:t>
            </a:r>
            <a:r>
              <a:rPr lang="en-IN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941482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Phase </a:t>
            </a:r>
            <a:r>
              <a:rPr lang="en-IN" dirty="0" smtClean="0"/>
              <a:t>2: Personal Contact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/>
              <a:t>O</a:t>
            </a:r>
            <a:r>
              <a:rPr lang="en-IN" dirty="0" smtClean="0"/>
              <a:t>fficer </a:t>
            </a:r>
            <a:r>
              <a:rPr lang="en-IN" dirty="0"/>
              <a:t>makes face-to-face contact with </a:t>
            </a:r>
            <a:r>
              <a:rPr lang="en-IN" dirty="0" smtClean="0"/>
              <a:t>driver.</a:t>
            </a:r>
          </a:p>
          <a:p>
            <a:r>
              <a:rPr lang="en-IN" dirty="0" smtClean="0"/>
              <a:t>Observes </a:t>
            </a:r>
            <a:r>
              <a:rPr lang="en-IN" dirty="0"/>
              <a:t>appearance, behavior, </a:t>
            </a:r>
            <a:r>
              <a:rPr lang="en-IN" dirty="0" smtClean="0"/>
              <a:t>coordination </a:t>
            </a:r>
            <a:r>
              <a:rPr lang="en-IN" dirty="0"/>
              <a:t>and verbal interaction.</a:t>
            </a:r>
          </a:p>
        </p:txBody>
      </p:sp>
    </p:spTree>
    <p:extLst>
      <p:ext uri="{BB962C8B-B14F-4D97-AF65-F5344CB8AC3E}">
        <p14:creationId xmlns="" xmlns:p14="http://schemas.microsoft.com/office/powerpoint/2010/main" val="14601257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Phase </a:t>
            </a:r>
            <a:r>
              <a:rPr lang="en-IN" dirty="0" smtClean="0"/>
              <a:t>3: Test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O</a:t>
            </a:r>
            <a:r>
              <a:rPr lang="en-IN" dirty="0" smtClean="0"/>
              <a:t>fficer </a:t>
            </a:r>
            <a:r>
              <a:rPr lang="en-IN" dirty="0"/>
              <a:t>tests the driver’s blood alcohol level. </a:t>
            </a:r>
            <a:endParaRPr lang="en-IN" dirty="0" smtClean="0"/>
          </a:p>
          <a:p>
            <a:r>
              <a:rPr lang="en-IN" dirty="0" smtClean="0"/>
              <a:t>The </a:t>
            </a:r>
            <a:r>
              <a:rPr lang="en-IN" dirty="0"/>
              <a:t>driver has a right to refuse the test, but may be penalized.</a:t>
            </a:r>
            <a:endParaRPr lang="en-IN" dirty="0" smtClean="0"/>
          </a:p>
        </p:txBody>
      </p:sp>
    </p:spTree>
    <p:extLst>
      <p:ext uri="{BB962C8B-B14F-4D97-AF65-F5344CB8AC3E}">
        <p14:creationId xmlns="" xmlns:p14="http://schemas.microsoft.com/office/powerpoint/2010/main" val="2335784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DUI Defense Attorney, Jersey City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/>
              <a:t>When you are facing criminal charges, </a:t>
            </a:r>
            <a:r>
              <a:rPr lang="en-IN" dirty="0" smtClean="0"/>
              <a:t>then you </a:t>
            </a:r>
            <a:r>
              <a:rPr lang="en-IN" dirty="0"/>
              <a:t>need to hire a </a:t>
            </a:r>
            <a:r>
              <a:rPr lang="en-IN" dirty="0">
                <a:hlinkClick r:id="rId2"/>
              </a:rPr>
              <a:t>criminal defense attorney</a:t>
            </a:r>
            <a:r>
              <a:rPr lang="en-IN" dirty="0"/>
              <a:t> </a:t>
            </a:r>
            <a:r>
              <a:rPr lang="en-IN" dirty="0" smtClean="0"/>
              <a:t>in </a:t>
            </a:r>
            <a:r>
              <a:rPr lang="en-IN" b="1" dirty="0" smtClean="0"/>
              <a:t>New Jersey </a:t>
            </a:r>
            <a:r>
              <a:rPr lang="en-IN" dirty="0" smtClean="0"/>
              <a:t>to </a:t>
            </a:r>
            <a:r>
              <a:rPr lang="en-IN" dirty="0"/>
              <a:t>fight for you. </a:t>
            </a:r>
            <a:endParaRPr lang="en-IN" dirty="0" smtClean="0"/>
          </a:p>
          <a:p>
            <a:r>
              <a:rPr lang="en-IN" dirty="0" smtClean="0"/>
              <a:t>Attorney </a:t>
            </a:r>
            <a:r>
              <a:rPr lang="en-IN" dirty="0"/>
              <a:t>Joel Silberman, a </a:t>
            </a:r>
            <a:r>
              <a:rPr lang="en-IN" dirty="0" smtClean="0">
                <a:hlinkClick r:id="rId3"/>
              </a:rPr>
              <a:t>DUI defense attorney </a:t>
            </a:r>
            <a:r>
              <a:rPr lang="en-IN" dirty="0" smtClean="0"/>
              <a:t>in </a:t>
            </a:r>
            <a:r>
              <a:rPr lang="en-IN" b="1" dirty="0" smtClean="0"/>
              <a:t>Jersey City </a:t>
            </a:r>
            <a:r>
              <a:rPr lang="en-IN" dirty="0" smtClean="0"/>
              <a:t>represents individuals </a:t>
            </a:r>
            <a:r>
              <a:rPr lang="en-IN" dirty="0"/>
              <a:t>that are facing federal, state and municipal charges</a:t>
            </a:r>
            <a:r>
              <a:rPr lang="en-IN" dirty="0" smtClean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953210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US" sz="3000" b="1" dirty="0" smtClean="0"/>
              <a:t>Contact Us:</a:t>
            </a:r>
          </a:p>
          <a:p>
            <a:pPr algn="ctr"/>
            <a:r>
              <a:rPr lang="en-US" dirty="0" smtClean="0"/>
              <a:t>Joel Silberman,</a:t>
            </a:r>
          </a:p>
          <a:p>
            <a:pPr algn="ctr"/>
            <a:r>
              <a:rPr lang="en-IN" dirty="0"/>
              <a:t>DUI Defense Attorney, Jersey </a:t>
            </a:r>
            <a:r>
              <a:rPr lang="en-IN" dirty="0" smtClean="0"/>
              <a:t>City</a:t>
            </a:r>
          </a:p>
          <a:p>
            <a:pPr algn="ctr"/>
            <a:r>
              <a:rPr lang="en-US" dirty="0" smtClean="0"/>
              <a:t>549 </a:t>
            </a:r>
            <a:r>
              <a:rPr lang="en-US" dirty="0"/>
              <a:t>Summit Avenue</a:t>
            </a:r>
          </a:p>
          <a:p>
            <a:pPr algn="ctr"/>
            <a:r>
              <a:rPr lang="en-US" dirty="0"/>
              <a:t>Jersey City, NJ 07306</a:t>
            </a:r>
          </a:p>
          <a:p>
            <a:pPr algn="ctr"/>
            <a:r>
              <a:rPr lang="en-US" dirty="0" smtClean="0"/>
              <a:t>Tel: (201</a:t>
            </a:r>
            <a:r>
              <a:rPr lang="en-US" dirty="0"/>
              <a:t>)-</a:t>
            </a:r>
            <a:r>
              <a:rPr lang="en-US" dirty="0" smtClean="0"/>
              <a:t>273-7070</a:t>
            </a:r>
            <a:endParaRPr lang="en-US" dirty="0"/>
          </a:p>
          <a:p>
            <a:pPr algn="ctr"/>
            <a:r>
              <a:rPr lang="en-US" dirty="0"/>
              <a:t>Toll Free (800)-</a:t>
            </a:r>
            <a:r>
              <a:rPr lang="en-US" dirty="0" smtClean="0"/>
              <a:t>889-3129</a:t>
            </a:r>
          </a:p>
          <a:p>
            <a:pPr algn="ctr"/>
            <a:r>
              <a:rPr lang="en-US" dirty="0"/>
              <a:t>E-Mail</a:t>
            </a:r>
            <a:r>
              <a:rPr lang="en-US" dirty="0" smtClean="0"/>
              <a:t>: </a:t>
            </a:r>
            <a:r>
              <a:rPr lang="en-US" dirty="0" smtClean="0">
                <a:hlinkClick r:id="rId2"/>
              </a:rPr>
              <a:t>joel@joelsilbermanlaw.com</a:t>
            </a:r>
            <a:r>
              <a:rPr lang="en-US" b="1" dirty="0" smtClean="0"/>
              <a:t> </a:t>
            </a:r>
          </a:p>
          <a:p>
            <a:pPr algn="ctr"/>
            <a:r>
              <a:rPr lang="en-US" dirty="0" smtClean="0">
                <a:hlinkClick r:id="rId3"/>
              </a:rPr>
              <a:t>www.joelsilbermanlaw.com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675873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584</TotalTime>
  <Words>273</Words>
  <Application>Microsoft Office PowerPoint</Application>
  <PresentationFormat>On-screen Show (4:3)</PresentationFormat>
  <Paragraphs>31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Phases of DUI Detection in New Jersey</vt:lpstr>
      <vt:lpstr>Slide 2</vt:lpstr>
      <vt:lpstr>Phases in DUI Investigation</vt:lpstr>
      <vt:lpstr>Slide 4</vt:lpstr>
      <vt:lpstr>Phase 1: Vehicle in Motion</vt:lpstr>
      <vt:lpstr>Phase 2: Personal Contact</vt:lpstr>
      <vt:lpstr>Phase 3: Test</vt:lpstr>
      <vt:lpstr>DUI Defense Attorney, Jersey City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Racketeering/RICO|New Jersey</dc:title>
  <dc:creator>HP</dc:creator>
  <cp:lastModifiedBy>BUDHESH</cp:lastModifiedBy>
  <cp:revision>50</cp:revision>
  <dcterms:created xsi:type="dcterms:W3CDTF">2006-08-16T00:00:00Z</dcterms:created>
  <dcterms:modified xsi:type="dcterms:W3CDTF">2015-01-18T10:53:46Z</dcterms:modified>
</cp:coreProperties>
</file>