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8" r:id="rId4"/>
    <p:sldId id="275" r:id="rId5"/>
    <p:sldId id="269" r:id="rId6"/>
    <p:sldId id="276" r:id="rId7"/>
    <p:sldId id="272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895600"/>
            <a:ext cx="7772400" cy="1470025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91200" y="5334000"/>
            <a:ext cx="2971800" cy="990600"/>
          </a:xfrm>
        </p:spPr>
        <p:txBody>
          <a:bodyPr>
            <a:normAutofit/>
          </a:bodyPr>
          <a:lstStyle>
            <a:lvl1pPr marL="0" indent="0" algn="ctr">
              <a:buNone/>
              <a:defRPr sz="1400" b="0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Tel: 201-273-7070 </a:t>
            </a:r>
          </a:p>
          <a:p>
            <a:r>
              <a:rPr lang="en-US" dirty="0" smtClean="0"/>
              <a:t>Toll Free: 800-889-3129</a:t>
            </a:r>
          </a:p>
          <a:p>
            <a:r>
              <a:rPr lang="en-US" dirty="0" smtClean="0"/>
              <a:t>E-Mail:  joel@joelsilbermanlaw.com</a:t>
            </a:r>
          </a:p>
          <a:p>
            <a:r>
              <a:rPr lang="en-US" dirty="0" smtClean="0"/>
              <a:t>www.joelsilbermanlaw.com 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762001" y="5470098"/>
            <a:ext cx="38861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Disclaimer:</a:t>
            </a:r>
            <a:r>
              <a:rPr lang="en-US" sz="1200" baseline="0" dirty="0" smtClean="0"/>
              <a:t>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contents of this presentation are general in nature. Please use your discretion while following them. The author does not guarantee legal validity of the tips contained herein.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11430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71800"/>
            <a:ext cx="8229600" cy="3154363"/>
          </a:xfrm>
        </p:spPr>
        <p:txBody>
          <a:bodyPr>
            <a:normAutofit/>
          </a:bodyPr>
          <a:lstStyle>
            <a:lvl1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4pPr>
            <a:lvl5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057400"/>
            <a:ext cx="7772400" cy="3809999"/>
          </a:xfrm>
        </p:spPr>
        <p:txBody>
          <a:bodyPr anchor="t">
            <a:normAutofit/>
          </a:bodyPr>
          <a:lstStyle>
            <a:lvl1pPr marL="0" indent="0" algn="just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11430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200400"/>
            <a:ext cx="5029200" cy="2925763"/>
          </a:xfrm>
        </p:spPr>
        <p:txBody>
          <a:bodyPr>
            <a:normAutofit/>
          </a:bodyPr>
          <a:lstStyle>
            <a:lvl1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4pPr>
            <a:lvl5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3200400"/>
            <a:ext cx="2971800" cy="2925763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63" y="0"/>
            <a:ext cx="9162789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elsilbermanlaw.com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elsilbermanlaw.com/our-practice/sex-crimes-defense-attorney-jersey-city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elsilbermanlaw.com/our-practice/criminal-defense-attorney-new-jersey/" TargetMode="External"/><Relationship Id="rId2" Type="http://schemas.openxmlformats.org/officeDocument/2006/relationships/hyperlink" Target="http://www.joelsilbermanlaw.com/contact-new-jersey-criminal-defense-attorney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joelsilbermanlaw.com/aboutme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elsilbermanlaw.com/" TargetMode="External"/><Relationship Id="rId2" Type="http://schemas.openxmlformats.org/officeDocument/2006/relationships/hyperlink" Target="mailto:joel@joelsilbermanlaw.com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Megan’s Law in New Jersey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Tel: </a:t>
            </a:r>
            <a:r>
              <a:rPr lang="en-US" b="1" dirty="0"/>
              <a:t>201-273-7070 </a:t>
            </a:r>
          </a:p>
          <a:p>
            <a:r>
              <a:rPr lang="en-US" dirty="0"/>
              <a:t>Toll Free: </a:t>
            </a:r>
            <a:r>
              <a:rPr lang="en-US" b="1" dirty="0" smtClean="0"/>
              <a:t>800-889-3129</a:t>
            </a:r>
          </a:p>
          <a:p>
            <a:r>
              <a:rPr lang="en-US" dirty="0"/>
              <a:t>E-Mail</a:t>
            </a:r>
            <a:r>
              <a:rPr lang="en-US"/>
              <a:t>: </a:t>
            </a:r>
            <a:r>
              <a:rPr lang="en-US" b="1" smtClean="0"/>
              <a:t>joel@joelsilbermanlaw.com</a:t>
            </a:r>
            <a:endParaRPr lang="en-US" b="1" dirty="0"/>
          </a:p>
          <a:p>
            <a:r>
              <a:rPr lang="en-US" b="1" dirty="0" smtClean="0">
                <a:hlinkClick r:id="rId2"/>
              </a:rPr>
              <a:t>www.joelsilbermanlaw.com</a:t>
            </a:r>
            <a:r>
              <a:rPr lang="en-US" b="1" dirty="0" smtClean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96053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History of Megan’s Law</a:t>
            </a:r>
            <a:endParaRPr lang="en-IN" dirty="0"/>
          </a:p>
        </p:txBody>
      </p:sp>
      <p:sp>
        <p:nvSpPr>
          <p:cNvPr id="2" name="Text Placeholder 1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r>
              <a:rPr lang="en-IN" dirty="0"/>
              <a:t>Megan’s Law is named after 7-year-old Megan Nicole </a:t>
            </a:r>
            <a:r>
              <a:rPr lang="en-IN" dirty="0" err="1"/>
              <a:t>Kanka</a:t>
            </a:r>
            <a:r>
              <a:rPr lang="en-IN" dirty="0"/>
              <a:t> in New Jersey, who was brutally assaulted and murdered by a two-time convicted sex offender. </a:t>
            </a:r>
            <a:endParaRPr lang="en-IN" dirty="0" smtClean="0"/>
          </a:p>
          <a:p>
            <a:r>
              <a:rPr lang="en-IN" dirty="0" smtClean="0"/>
              <a:t>After </a:t>
            </a:r>
            <a:r>
              <a:rPr lang="en-IN" dirty="0"/>
              <a:t>Megan’s death, petitions were circulated in New Jersey demanding to create awareness of sexual predators. </a:t>
            </a:r>
            <a:endParaRPr lang="en-IN" dirty="0" smtClean="0"/>
          </a:p>
          <a:p>
            <a:r>
              <a:rPr lang="en-IN" dirty="0" smtClean="0"/>
              <a:t>As </a:t>
            </a:r>
            <a:r>
              <a:rPr lang="en-IN" dirty="0"/>
              <a:t>a result, more than 430,000 signatures were collected and hence, Megan’s Law came into existence.</a:t>
            </a:r>
          </a:p>
        </p:txBody>
      </p:sp>
    </p:spTree>
    <p:extLst>
      <p:ext uri="{BB962C8B-B14F-4D97-AF65-F5344CB8AC3E}">
        <p14:creationId xmlns:p14="http://schemas.microsoft.com/office/powerpoint/2010/main" val="40915929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Purpose of Megan’s Law in New </a:t>
            </a:r>
            <a:r>
              <a:rPr lang="en-IN" dirty="0" smtClean="0"/>
              <a:t>Jersey…</a:t>
            </a: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To </a:t>
            </a:r>
            <a:r>
              <a:rPr lang="en-IN" dirty="0"/>
              <a:t>protect the public, especially children from becoming victims of sexual offenders.  </a:t>
            </a:r>
            <a:endParaRPr lang="en-IN" dirty="0" smtClean="0"/>
          </a:p>
          <a:p>
            <a:r>
              <a:rPr lang="en-IN" dirty="0" smtClean="0"/>
              <a:t>A </a:t>
            </a:r>
            <a:r>
              <a:rPr lang="en-IN" dirty="0"/>
              <a:t>track of convicted sexual offenders is maintained by law enforcement officials. </a:t>
            </a:r>
            <a:endParaRPr lang="en-IN" dirty="0" smtClean="0"/>
          </a:p>
        </p:txBody>
      </p:sp>
    </p:spTree>
    <p:extLst>
      <p:ext uri="{BB962C8B-B14F-4D97-AF65-F5344CB8AC3E}">
        <p14:creationId xmlns:p14="http://schemas.microsoft.com/office/powerpoint/2010/main" val="2941482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Purpose of Megan’s Law in New Jersey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Officials </a:t>
            </a:r>
            <a:r>
              <a:rPr lang="en-IN" dirty="0"/>
              <a:t>make home visits or send mailings to inform </a:t>
            </a:r>
            <a:r>
              <a:rPr lang="en-IN" dirty="0" smtClean="0"/>
              <a:t>neighbours </a:t>
            </a:r>
            <a:r>
              <a:rPr lang="en-IN" dirty="0"/>
              <a:t>and schools, making it easier for citizens to develop safety programs and prevention techniques to keep sexual offenders away from the </a:t>
            </a:r>
            <a:r>
              <a:rPr lang="en-IN" dirty="0" smtClean="0"/>
              <a:t>neighbourhood</a:t>
            </a:r>
            <a:r>
              <a:rPr lang="en-IN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78461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Federal Version of Megan’s </a:t>
            </a:r>
            <a:r>
              <a:rPr lang="en-IN" dirty="0" smtClean="0"/>
              <a:t>Law…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/>
              <a:t>There is a federal version of Megan’s Law which is a bit different from Megan’s Law of New Jersey. </a:t>
            </a:r>
            <a:endParaRPr lang="en-IN" dirty="0" smtClean="0"/>
          </a:p>
          <a:p>
            <a:r>
              <a:rPr lang="en-IN" b="1" dirty="0" smtClean="0"/>
              <a:t>Federal </a:t>
            </a:r>
            <a:r>
              <a:rPr lang="en-IN" b="1" dirty="0"/>
              <a:t>law</a:t>
            </a:r>
            <a:r>
              <a:rPr lang="en-IN" dirty="0"/>
              <a:t> required all states to release information to the public but it was not made mandatory. </a:t>
            </a:r>
            <a:endParaRPr lang="en-IN" dirty="0" smtClean="0"/>
          </a:p>
          <a:p>
            <a:r>
              <a:rPr lang="en-IN" dirty="0" smtClean="0"/>
              <a:t>The </a:t>
            </a:r>
            <a:r>
              <a:rPr lang="en-IN" dirty="0"/>
              <a:t>federal version simply released information but did not make home visits or notify community about offenders, whereas </a:t>
            </a:r>
            <a:r>
              <a:rPr lang="en-IN" b="1" dirty="0"/>
              <a:t>New Jersey’s Megan’s Law</a:t>
            </a:r>
            <a:r>
              <a:rPr lang="en-IN" dirty="0"/>
              <a:t> ensured active community notification</a:t>
            </a:r>
            <a:r>
              <a:rPr lang="en-IN" dirty="0" smtClean="0"/>
              <a:t>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60125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Federal Version of Megan’s Law</a:t>
            </a:r>
            <a:endParaRPr lang="en-IN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If </a:t>
            </a:r>
            <a:r>
              <a:rPr lang="en-IN" dirty="0"/>
              <a:t>a person is convicted of a </a:t>
            </a:r>
            <a:r>
              <a:rPr lang="en-IN" dirty="0">
                <a:hlinkClick r:id="rId2"/>
              </a:rPr>
              <a:t>sex crime</a:t>
            </a:r>
            <a:r>
              <a:rPr lang="en-IN" dirty="0"/>
              <a:t>, then the convict will be subjected to negative reactions, but also extensive jail and sometimes a civil suit to recover damages. </a:t>
            </a:r>
            <a:endParaRPr lang="en-IN" dirty="0" smtClean="0"/>
          </a:p>
          <a:p>
            <a:r>
              <a:rPr lang="en-IN" dirty="0" smtClean="0"/>
              <a:t>The </a:t>
            </a:r>
            <a:r>
              <a:rPr lang="en-IN" dirty="0"/>
              <a:t>person’s name, address, birth date, race, sex, address and other information will be collected and publicized</a:t>
            </a:r>
            <a:r>
              <a:rPr lang="en-IN" dirty="0" smtClean="0"/>
              <a:t>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79364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Sex Crime Defense Attorney, New Jersey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>
                <a:hlinkClick r:id="rId2"/>
              </a:rPr>
              <a:t>Contact</a:t>
            </a:r>
            <a:r>
              <a:rPr lang="en-IN" dirty="0"/>
              <a:t> a </a:t>
            </a:r>
            <a:r>
              <a:rPr lang="en-IN" dirty="0">
                <a:hlinkClick r:id="rId3"/>
              </a:rPr>
              <a:t>criminal defense attorney in New Jersey </a:t>
            </a:r>
            <a:r>
              <a:rPr lang="en-IN" dirty="0"/>
              <a:t>if you have been arrested, charged, or think you are going to be charged, with a sex crime. </a:t>
            </a:r>
            <a:endParaRPr lang="en-IN" dirty="0" smtClean="0"/>
          </a:p>
          <a:p>
            <a:r>
              <a:rPr lang="en-IN" dirty="0" smtClean="0"/>
              <a:t>Speak </a:t>
            </a:r>
            <a:r>
              <a:rPr lang="en-IN" dirty="0"/>
              <a:t>with </a:t>
            </a:r>
            <a:r>
              <a:rPr lang="en-IN" dirty="0">
                <a:hlinkClick r:id="rId4"/>
              </a:rPr>
              <a:t>Joel Silberman </a:t>
            </a:r>
            <a:r>
              <a:rPr lang="en-IN" dirty="0"/>
              <a:t>as soon as possible to ensure your rights are not jeopardized.</a:t>
            </a:r>
          </a:p>
        </p:txBody>
      </p:sp>
    </p:spTree>
    <p:extLst>
      <p:ext uri="{BB962C8B-B14F-4D97-AF65-F5344CB8AC3E}">
        <p14:creationId xmlns:p14="http://schemas.microsoft.com/office/powerpoint/2010/main" val="9532104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sz="3000" b="1" dirty="0" smtClean="0"/>
              <a:t>Contact Us:</a:t>
            </a:r>
          </a:p>
          <a:p>
            <a:pPr algn="ctr"/>
            <a:r>
              <a:rPr lang="en-US" dirty="0" smtClean="0"/>
              <a:t>Joel </a:t>
            </a:r>
            <a:r>
              <a:rPr lang="en-US" dirty="0" err="1" smtClean="0"/>
              <a:t>Silberman</a:t>
            </a:r>
            <a:r>
              <a:rPr lang="en-US" dirty="0" smtClean="0"/>
              <a:t>,</a:t>
            </a:r>
          </a:p>
          <a:p>
            <a:pPr algn="ctr"/>
            <a:r>
              <a:rPr lang="en-IN" dirty="0"/>
              <a:t>Sex Crime Defense Attorney, New </a:t>
            </a:r>
            <a:r>
              <a:rPr lang="en-IN" dirty="0" smtClean="0"/>
              <a:t>Jersey</a:t>
            </a:r>
          </a:p>
          <a:p>
            <a:pPr algn="ctr"/>
            <a:r>
              <a:rPr lang="en-US" dirty="0" smtClean="0"/>
              <a:t>549 </a:t>
            </a:r>
            <a:r>
              <a:rPr lang="en-US" dirty="0"/>
              <a:t>Summit Avenue</a:t>
            </a:r>
          </a:p>
          <a:p>
            <a:pPr algn="ctr"/>
            <a:r>
              <a:rPr lang="en-US" dirty="0"/>
              <a:t>Jersey City, NJ 07306</a:t>
            </a:r>
          </a:p>
          <a:p>
            <a:pPr algn="ctr"/>
            <a:r>
              <a:rPr lang="en-US" dirty="0" smtClean="0"/>
              <a:t>Tel: (201</a:t>
            </a:r>
            <a:r>
              <a:rPr lang="en-US" dirty="0"/>
              <a:t>)-</a:t>
            </a:r>
            <a:r>
              <a:rPr lang="en-US" dirty="0" smtClean="0"/>
              <a:t>273-7070</a:t>
            </a:r>
            <a:endParaRPr lang="en-US" dirty="0"/>
          </a:p>
          <a:p>
            <a:pPr algn="ctr"/>
            <a:r>
              <a:rPr lang="en-US" dirty="0"/>
              <a:t>Toll Free (800)-</a:t>
            </a:r>
            <a:r>
              <a:rPr lang="en-US" dirty="0" smtClean="0"/>
              <a:t>889-3129</a:t>
            </a:r>
          </a:p>
          <a:p>
            <a:pPr algn="ctr"/>
            <a:r>
              <a:rPr lang="en-US" dirty="0"/>
              <a:t>E-Mail</a:t>
            </a:r>
            <a:r>
              <a:rPr lang="en-US" dirty="0" smtClean="0"/>
              <a:t>: </a:t>
            </a:r>
            <a:r>
              <a:rPr lang="en-US" dirty="0" smtClean="0">
                <a:hlinkClick r:id="rId2"/>
              </a:rPr>
              <a:t>joel@joelsilbermanlaw.com</a:t>
            </a:r>
            <a:r>
              <a:rPr lang="en-US" b="1" dirty="0" smtClean="0"/>
              <a:t> </a:t>
            </a:r>
          </a:p>
          <a:p>
            <a:pPr algn="ctr"/>
            <a:r>
              <a:rPr lang="en-US" dirty="0" smtClean="0">
                <a:hlinkClick r:id="rId3"/>
              </a:rPr>
              <a:t>www.joelsilbermanlaw.com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587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</TotalTime>
  <Words>338</Words>
  <Application>Microsoft Office PowerPoint</Application>
  <PresentationFormat>On-screen Show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Megan’s Law in New Jersey</vt:lpstr>
      <vt:lpstr>History of Megan’s Law</vt:lpstr>
      <vt:lpstr>Purpose of Megan’s Law in New Jersey…</vt:lpstr>
      <vt:lpstr>Purpose of Megan’s Law in New Jersey</vt:lpstr>
      <vt:lpstr>Federal Version of Megan’s Law…</vt:lpstr>
      <vt:lpstr>Federal Version of Megan’s Law</vt:lpstr>
      <vt:lpstr>Sex Crime Defense Attorney, New Jersey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Racketeering/RICO|New Jersey</dc:title>
  <dc:creator>HP</dc:creator>
  <cp:lastModifiedBy>Navya Rani Adepu</cp:lastModifiedBy>
  <cp:revision>49</cp:revision>
  <dcterms:created xsi:type="dcterms:W3CDTF">2006-08-16T00:00:00Z</dcterms:created>
  <dcterms:modified xsi:type="dcterms:W3CDTF">2015-03-13T13:36:56Z</dcterms:modified>
</cp:coreProperties>
</file>